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59" r:id="rId13"/>
    <p:sldId id="25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03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2A97-1C9F-1753-040C-5D53CA210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7AD82-E424-23FA-4A36-D081C1C1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0725A-7511-C7C4-FF9D-1EACFCA6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B669F-8AA8-543E-3407-F0FEAC28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69D3-1D6F-AAF6-EE57-740F013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D75F-88E2-DC77-9EBB-99FB82F7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6DF01-C6D1-D1B6-FF83-BF714BA27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85B34-62D7-86F7-69B4-DA3EE8F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3127F-AB0D-9E22-D8D4-BE7546F4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72E1-B251-D611-8D83-59F6E3E5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5AD6E-C11F-A2EF-82CF-27653E093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C5599-6EB4-96BC-0A65-00FC5C902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A7250-1DA3-2A1F-AAEC-15F191DC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5D02-B930-58A2-8399-216CBE4A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B5712-3077-5F89-4F97-9A70A1C3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E8B0-25CA-6E7A-3A2F-F3FF763A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F9E8-3025-A8CF-896C-6727B80C5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B2F17-7C73-4DC1-4695-BDD23A4C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B2F0-D2EA-A398-3693-7A83239D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84F3-1E15-A9B0-003A-54005930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9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B6ED-3C80-8F5D-061F-13A3DFB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974C-0FB3-A2F1-70BE-1DF47B3C3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D3BD6-F76B-761A-6CF1-4DF8311E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C747-CD23-EC35-3348-CC0691DE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19B90-1677-4050-E6ED-FCB1792E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8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EF9B-B405-6EFF-ABB2-CE28B486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13EA-D58F-52D9-501D-FEB29D101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300B7-0A96-8F96-511F-FE64FB44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02650-9152-B406-AB23-6EFADA58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2DF96-7EBB-6A2D-D35C-C709545C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4FAB8-7447-FED4-2078-ECFF9E42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1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F651-578B-983B-976F-C5FF63C0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24BBE-F1EE-C3B9-EB0C-921F117C9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9AD20-D845-382F-7774-090CC1715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681E2-3129-30CD-640F-FA0CE157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8CC7EA-2BD8-0C6F-6F43-74CE263BD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35A0B-54CD-3E15-41FD-4A8DE95A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B0DEE-7BC1-93D7-6B65-71C0168D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BF751-9847-F516-C866-00204E0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3C89-C82A-D65B-019A-C8DC3DF8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FB979-CAF2-ECB9-CA7F-A131071C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17B01-CF5A-90AE-D9BE-3413B006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2F352-0324-9FD9-D243-07F2B2BF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7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B5517-ECB9-FAB6-2BB9-BD6C11E6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B21D8-B89D-C139-A643-F686C977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E637-0A92-9726-FF27-BD5B689F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B58F-B192-F046-6432-905FDE2E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35BF-3BE4-DCDF-14DA-4659BD61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BB9E7-EDF8-ECD8-FA8F-F1F68E74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A412-C31F-FF0F-53A8-6824CF07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D0797-0D5C-4908-3251-FB081437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2DEB-6DF6-BCA4-F138-8E663009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1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EB10-2900-C400-3CDD-A3CC2450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00E68-5134-7892-7D47-AE697BE17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DAFDF-3F0D-FD6E-49E5-EC814C5D4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FA664-F998-5C9F-90A7-46AB8F8A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59239-9315-6147-3806-E4AD673E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11AF9-D8F5-0372-CC9A-5E67A256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6C1AC-7A8D-A5BC-A728-C39BB7A2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5185-A012-1AD9-8C8E-C902104B0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9AF99-5ED7-A85A-A050-88FFAEE91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1938B-EE0F-F340-802E-B29FA15311C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4F47-6F44-A552-0145-AD68575E5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C6DDB-3081-5116-A27C-8EC5D333A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7E34D8-AD10-F64E-92B1-164D40D4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E05748D0-68A2-ADE7-C138-F21FC15D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C5F5BF6-7D66-5A02-E680-BB93A62D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7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redit card&#10;&#10;Description automatically generated">
            <a:extLst>
              <a:ext uri="{FF2B5EF4-FFF2-40B4-BE49-F238E27FC236}">
                <a16:creationId xmlns:a16="http://schemas.microsoft.com/office/drawing/2014/main" id="{1117CF9D-7518-9A25-20D7-C5AA4638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7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3E553F8C-C0D8-5CC5-529C-4D64CD906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7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advertisement with a couple of people&#10;&#10;Description automatically generated">
            <a:extLst>
              <a:ext uri="{FF2B5EF4-FFF2-40B4-BE49-F238E27FC236}">
                <a16:creationId xmlns:a16="http://schemas.microsoft.com/office/drawing/2014/main" id="{4E204BEF-2FA5-EA7A-742A-493809E4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6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pool with a car in front of her&#10;&#10;Description automatically generated">
            <a:extLst>
              <a:ext uri="{FF2B5EF4-FFF2-40B4-BE49-F238E27FC236}">
                <a16:creationId xmlns:a16="http://schemas.microsoft.com/office/drawing/2014/main" id="{BA6D05BA-9A22-EC13-79AF-7199B1CC7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2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8373E387-3702-5342-BB08-3A6A0381B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E5238EBC-2797-D724-F68D-B1A7041B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6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E5D70F32-27CC-A1F6-C319-C2C1618D0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A88C6511-B804-EADC-BC7F-5A16707AE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house&#10;&#10;Description automatically generated">
            <a:extLst>
              <a:ext uri="{FF2B5EF4-FFF2-40B4-BE49-F238E27FC236}">
                <a16:creationId xmlns:a16="http://schemas.microsoft.com/office/drawing/2014/main" id="{121A7A23-0075-A1F7-2305-4B966C05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ach next to a car&#10;&#10;Description automatically generated">
            <a:extLst>
              <a:ext uri="{FF2B5EF4-FFF2-40B4-BE49-F238E27FC236}">
                <a16:creationId xmlns:a16="http://schemas.microsoft.com/office/drawing/2014/main" id="{1F158CA1-9867-24F9-12B9-F0308199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3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 with people in hard hats&#10;&#10;Description automatically generated">
            <a:extLst>
              <a:ext uri="{FF2B5EF4-FFF2-40B4-BE49-F238E27FC236}">
                <a16:creationId xmlns:a16="http://schemas.microsoft.com/office/drawing/2014/main" id="{15898B20-B31C-BC1A-718B-EDDC23DD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 with a person and a picture of a person&#10;&#10;Description automatically generated">
            <a:extLst>
              <a:ext uri="{FF2B5EF4-FFF2-40B4-BE49-F238E27FC236}">
                <a16:creationId xmlns:a16="http://schemas.microsoft.com/office/drawing/2014/main" id="{BD89094D-D397-7DE6-4B51-2DD2DF1E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9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51329303-DF21-F450-1329-97F55B0D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heater stage&#10;&#10;Description automatically generated">
            <a:extLst>
              <a:ext uri="{FF2B5EF4-FFF2-40B4-BE49-F238E27FC236}">
                <a16:creationId xmlns:a16="http://schemas.microsoft.com/office/drawing/2014/main" id="{753B2A36-50A2-953A-550F-1F25575B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9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1AB1060-CA2D-29CA-F5B2-7F279FC7D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erson's head with money&#10;&#10;Description automatically generated">
            <a:extLst>
              <a:ext uri="{FF2B5EF4-FFF2-40B4-BE49-F238E27FC236}">
                <a16:creationId xmlns:a16="http://schemas.microsoft.com/office/drawing/2014/main" id="{8B3293AF-9EC5-9D25-783A-4CE7ABFA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sign with text&#10;&#10;Description automatically generated">
            <a:extLst>
              <a:ext uri="{FF2B5EF4-FFF2-40B4-BE49-F238E27FC236}">
                <a16:creationId xmlns:a16="http://schemas.microsoft.com/office/drawing/2014/main" id="{52FE3EAA-DF0F-2603-C346-11AA9BFD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4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next to a poster&#10;&#10;Description automatically generated">
            <a:extLst>
              <a:ext uri="{FF2B5EF4-FFF2-40B4-BE49-F238E27FC236}">
                <a16:creationId xmlns:a16="http://schemas.microsoft.com/office/drawing/2014/main" id="{C8F37BC1-4189-CB5B-AA51-74F9D201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person and a young child&#10;&#10;Description automatically generated">
            <a:extLst>
              <a:ext uri="{FF2B5EF4-FFF2-40B4-BE49-F238E27FC236}">
                <a16:creationId xmlns:a16="http://schemas.microsoft.com/office/drawing/2014/main" id="{2D10E39E-9339-B9C1-3832-05E08B17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8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hart&#10;&#10;Description automatically generated">
            <a:extLst>
              <a:ext uri="{FF2B5EF4-FFF2-40B4-BE49-F238E27FC236}">
                <a16:creationId xmlns:a16="http://schemas.microsoft.com/office/drawing/2014/main" id="{844DDC6C-25FE-129B-4E95-2798F107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square with white text&#10;&#10;Description automatically generated">
            <a:extLst>
              <a:ext uri="{FF2B5EF4-FFF2-40B4-BE49-F238E27FC236}">
                <a16:creationId xmlns:a16="http://schemas.microsoft.com/office/drawing/2014/main" id="{EC38C7DA-5D33-6E4C-DD11-F5CACF32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3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00D0CCB5-6490-6711-C416-C210F0C1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1C51CB0B-06BD-4FDB-401F-2BEB0976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3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ebsite with 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D0F488-94D2-CBD9-5E8D-6003FC7D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6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39AC2B1-DCD1-DC78-4B8B-3EBCFE5C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 Rawlings</dc:creator>
  <cp:lastModifiedBy>Shana Rawlings</cp:lastModifiedBy>
  <cp:revision>1</cp:revision>
  <dcterms:created xsi:type="dcterms:W3CDTF">2024-03-07T03:26:21Z</dcterms:created>
  <dcterms:modified xsi:type="dcterms:W3CDTF">2024-03-07T14:55:28Z</dcterms:modified>
</cp:coreProperties>
</file>