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7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1"/>
    <p:restoredTop sz="94689"/>
  </p:normalViewPr>
  <p:slideViewPr>
    <p:cSldViewPr snapToGrid="0">
      <p:cViewPr varScale="1">
        <p:scale>
          <a:sx n="108" d="100"/>
          <a:sy n="108" d="100"/>
        </p:scale>
        <p:origin x="6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9" d="100"/>
        <a:sy n="7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DBCB4-9857-9560-5589-CABA282101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27CAC4-5F41-782C-5FD4-6795982C57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61E520-9E9E-9274-40B3-99DD8B87D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E114E-4F16-0443-922B-3BDED87276E3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B5FDF-E6B1-EB80-1247-A03DDCFB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90A10-8194-C48A-B2D5-C917DC426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96B08-A606-9D46-A9C2-E97927658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343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A68A2-9B87-31B1-3832-BC34C28FB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C7470D-67CD-4E67-6425-6905B8EDC3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92820-7B70-DFC2-8280-43F875FD0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E114E-4F16-0443-922B-3BDED87276E3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249DB4-1318-2A68-5FB7-CCC582FF9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A41CEE-7525-DC65-4710-360B65875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96B08-A606-9D46-A9C2-E97927658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921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F00B33-31EC-6AA9-B64B-71243E5B84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0C2A78-3D54-25AC-A888-F7F12313E4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6755D-D056-0355-9DEF-09DF524FE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E114E-4F16-0443-922B-3BDED87276E3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CF666-7626-965A-815A-A7CB18F9A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D4E840-2C76-7656-83C9-9076304EE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96B08-A606-9D46-A9C2-E97927658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29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BEBFF-240B-548F-9502-614B98AB6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50522D-65FA-E69F-2589-50A0003168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F489DC-F504-680A-36BF-093C75646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E114E-4F16-0443-922B-3BDED87276E3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890F-054B-71CD-3F5C-C937F53F5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1E2F4-1F6E-D85C-6857-E182D86CB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96B08-A606-9D46-A9C2-E97927658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951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E8CDD-933D-F71D-2A5B-0B2E3ABAE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6E58D1-785C-09CD-FB1C-F2A75C6F7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9D058-0D1D-796A-B86C-BB433E7B1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E114E-4F16-0443-922B-3BDED87276E3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79EFD-3BDA-0FCF-DDEB-D9BD5879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18909-8CF8-90CC-48E6-CD652DAE6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96B08-A606-9D46-A9C2-E97927658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541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AE53D-6D84-6AB1-6E42-BD88FC162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C07D5-3719-7C61-493A-D4DAB5EE5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461621-E1AE-70C6-96AE-1E67650722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1190-8123-8EB9-ACB9-69333A154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E114E-4F16-0443-922B-3BDED87276E3}" type="datetimeFigureOut">
              <a:rPr lang="en-US" smtClean="0"/>
              <a:t>4/18/24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615DDA-B21D-3D22-7323-CCC83A5E6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2BA86D-CD5F-72E9-C07D-F359D7304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96B08-A606-9D46-A9C2-E97927658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48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1F9D7-0FA3-3794-3559-6EA7463C4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03CDA3-088A-A1BF-CF2F-8F1C00653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9C1F03-4D5D-BC40-1C1B-5D5DE65CB2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C5091F-66DC-8F22-C351-55D1A968A9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F3DA7D-C295-25F3-9585-8B3BE3BA54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2C9767-0C34-F9D9-7F59-3B3D9691E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E114E-4F16-0443-922B-3BDED87276E3}" type="datetimeFigureOut">
              <a:rPr lang="en-US" smtClean="0"/>
              <a:t>4/18/24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9747EB-4C70-E5C4-B92A-95CF183CB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9FCBFA-6ECA-71A3-71CB-E5BF943F1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96B08-A606-9D46-A9C2-E97927658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43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3A5A2-6664-BEE0-D1C0-2FC9E57EA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E7220B-D147-9928-86C4-4CB0C85A8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E114E-4F16-0443-922B-3BDED87276E3}" type="datetimeFigureOut">
              <a:rPr lang="en-US" smtClean="0"/>
              <a:t>4/18/24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D99ED3-0518-7BC0-9FE9-DCF077C68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658545-62E2-2C60-0AD8-98824F6EB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96B08-A606-9D46-A9C2-E97927658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08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1FFDC0-83B5-2E12-655E-E70535694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E114E-4F16-0443-922B-3BDED87276E3}" type="datetimeFigureOut">
              <a:rPr lang="en-US" smtClean="0"/>
              <a:t>4/18/24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801D9F-A3B4-88C2-0679-9292B7CD3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3B86F5-104C-65F0-206B-350C756E6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96B08-A606-9D46-A9C2-E97927658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188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7A553-CC9B-E1D0-1A8C-9785313AE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45897-F2E9-3642-E5AE-0D249DD38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B96149-01BD-ECF7-FEB1-E7CAEC7474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46DFDF-0C7A-41A9-0767-1B1A7C732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E114E-4F16-0443-922B-3BDED87276E3}" type="datetimeFigureOut">
              <a:rPr lang="en-US" smtClean="0"/>
              <a:t>4/18/24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9F0187-50BA-5F97-195C-DFA8A3DEF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B2216A-0AAF-B3EE-F236-5FD9BE8F6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96B08-A606-9D46-A9C2-E97927658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050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FA16A-0A4B-6D55-82D7-35A22A968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E09AED-3090-5F37-0B49-65F35BC38B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BBC799-FB6A-A10E-4BC1-BCB1B03E36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A231FF-6F28-CD11-D888-F6A3750C7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E114E-4F16-0443-922B-3BDED87276E3}" type="datetimeFigureOut">
              <a:rPr lang="en-US" smtClean="0"/>
              <a:t>4/18/24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1EEA9E-C745-12F9-32D4-FFB08EA52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4948F-3F6D-8770-0674-87B0BDDA3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96B08-A606-9D46-A9C2-E97927658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87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DA292F-D7DD-0454-3644-23649D680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95B9D4-5C39-5569-645B-32BFE9F2F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269C9-0938-995E-84A8-1FD0AB1333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4E114E-4F16-0443-922B-3BDED87276E3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8BC2ED-4063-39D9-98E4-F36A2DF589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69F7B-DDC8-B1AB-F2A6-CE923D5B5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F96B08-A606-9D46-A9C2-E97927658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669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ABD24F3D-A960-1BC1-07B7-AEC75080E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22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sign with white text&#10;&#10;Description automatically generated">
            <a:extLst>
              <a:ext uri="{FF2B5EF4-FFF2-40B4-BE49-F238E27FC236}">
                <a16:creationId xmlns:a16="http://schemas.microsoft.com/office/drawing/2014/main" id="{E647C4C5-AE56-A53F-FF73-F5BF0A5D6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15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sign with white text&#10;&#10;Description automatically generated">
            <a:extLst>
              <a:ext uri="{FF2B5EF4-FFF2-40B4-BE49-F238E27FC236}">
                <a16:creationId xmlns:a16="http://schemas.microsoft.com/office/drawing/2014/main" id="{4CC56791-4A1E-FF71-04BD-25881BB37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94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sign with white text&#10;&#10;Description automatically generated">
            <a:extLst>
              <a:ext uri="{FF2B5EF4-FFF2-40B4-BE49-F238E27FC236}">
                <a16:creationId xmlns:a16="http://schemas.microsoft.com/office/drawing/2014/main" id="{D4DDD1AA-CE31-A54E-0D98-BF8945D41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160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dress and a couple of rings&#10;&#10;Description automatically generated">
            <a:extLst>
              <a:ext uri="{FF2B5EF4-FFF2-40B4-BE49-F238E27FC236}">
                <a16:creationId xmlns:a16="http://schemas.microsoft.com/office/drawing/2014/main" id="{B8296DBE-A843-F0AF-E31B-04524B0EA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150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green dress and a person in a green shirt&#10;&#10;Description automatically generated">
            <a:extLst>
              <a:ext uri="{FF2B5EF4-FFF2-40B4-BE49-F238E27FC236}">
                <a16:creationId xmlns:a16="http://schemas.microsoft.com/office/drawing/2014/main" id="{B5E55961-F86B-FBA4-72CB-F71A2C46A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450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pointing a finger at a house&#10;&#10;Description automatically generated">
            <a:extLst>
              <a:ext uri="{FF2B5EF4-FFF2-40B4-BE49-F238E27FC236}">
                <a16:creationId xmlns:a16="http://schemas.microsoft.com/office/drawing/2014/main" id="{10E3BF3D-54DC-2F21-61AF-F275E470A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317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house&#10;&#10;Description automatically generated">
            <a:extLst>
              <a:ext uri="{FF2B5EF4-FFF2-40B4-BE49-F238E27FC236}">
                <a16:creationId xmlns:a16="http://schemas.microsoft.com/office/drawing/2014/main" id="{C57335A7-AC38-D187-8F3F-D91015E3F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204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 holding a box&#10;&#10;Description automatically generated">
            <a:extLst>
              <a:ext uri="{FF2B5EF4-FFF2-40B4-BE49-F238E27FC236}">
                <a16:creationId xmlns:a16="http://schemas.microsoft.com/office/drawing/2014/main" id="{31FBC672-F696-5772-F674-7308D08E6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287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7A5ABDE6-85FE-CC2F-58C5-6E538ED14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6422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white dress shirt and a person in a suit&#10;&#10;Description automatically generated">
            <a:extLst>
              <a:ext uri="{FF2B5EF4-FFF2-40B4-BE49-F238E27FC236}">
                <a16:creationId xmlns:a16="http://schemas.microsoft.com/office/drawing/2014/main" id="{8CE05B68-4B34-00EF-3721-368DB5E3B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82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problem&#10;&#10;Description automatically generated">
            <a:extLst>
              <a:ext uri="{FF2B5EF4-FFF2-40B4-BE49-F238E27FC236}">
                <a16:creationId xmlns:a16="http://schemas.microsoft.com/office/drawing/2014/main" id="{D81964A3-1364-FC3E-30C9-7B05EDCA9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066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peaking into a microphone&#10;&#10;Description automatically generated">
            <a:extLst>
              <a:ext uri="{FF2B5EF4-FFF2-40B4-BE49-F238E27FC236}">
                <a16:creationId xmlns:a16="http://schemas.microsoft.com/office/drawing/2014/main" id="{FEDC1E26-1529-24E3-3740-0E37D2A7D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985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sign with white text&#10;&#10;Description automatically generated">
            <a:extLst>
              <a:ext uri="{FF2B5EF4-FFF2-40B4-BE49-F238E27FC236}">
                <a16:creationId xmlns:a16="http://schemas.microsoft.com/office/drawing/2014/main" id="{1E610256-EFF2-80EC-C4DF-63AE594F9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662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sign&#10;&#10;Description automatically generated">
            <a:extLst>
              <a:ext uri="{FF2B5EF4-FFF2-40B4-BE49-F238E27FC236}">
                <a16:creationId xmlns:a16="http://schemas.microsoft.com/office/drawing/2014/main" id="{A848B0AF-2B7C-84BE-9088-8F01F28D0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554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theater&#10;&#10;Description automatically generated">
            <a:extLst>
              <a:ext uri="{FF2B5EF4-FFF2-40B4-BE49-F238E27FC236}">
                <a16:creationId xmlns:a16="http://schemas.microsoft.com/office/drawing/2014/main" id="{3FF84783-AA42-AE40-44B8-7796AA5B4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339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's head with money in the brain&#10;&#10;Description automatically generated">
            <a:extLst>
              <a:ext uri="{FF2B5EF4-FFF2-40B4-BE49-F238E27FC236}">
                <a16:creationId xmlns:a16="http://schemas.microsoft.com/office/drawing/2014/main" id="{32E7C594-D8B4-C81A-E11A-2168390FD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9094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 holding a computer&#10;&#10;Description automatically generated">
            <a:extLst>
              <a:ext uri="{FF2B5EF4-FFF2-40B4-BE49-F238E27FC236}">
                <a16:creationId xmlns:a16="http://schemas.microsoft.com/office/drawing/2014/main" id="{438126ED-449D-2A62-3703-B4CD11F2C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66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ooking at a sign&#10;&#10;Description automatically generated with medium confidence">
            <a:extLst>
              <a:ext uri="{FF2B5EF4-FFF2-40B4-BE49-F238E27FC236}">
                <a16:creationId xmlns:a16="http://schemas.microsoft.com/office/drawing/2014/main" id="{DDD64360-D7B0-23B8-42A2-372C0161C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99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green square with white text&#10;&#10;Description automatically generated">
            <a:extLst>
              <a:ext uri="{FF2B5EF4-FFF2-40B4-BE49-F238E27FC236}">
                <a16:creationId xmlns:a16="http://schemas.microsoft.com/office/drawing/2014/main" id="{7CA8B799-C48F-2FB5-F012-6ADE7C3D2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11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background with white text&#10;&#10;Description automatically generated">
            <a:extLst>
              <a:ext uri="{FF2B5EF4-FFF2-40B4-BE49-F238E27FC236}">
                <a16:creationId xmlns:a16="http://schemas.microsoft.com/office/drawing/2014/main" id="{DF606755-7E5B-86DF-C7DA-D64480FF9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119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advertisement with arrows pointing to a blue background&#10;&#10;Description automatically generated with medium confidence">
            <a:extLst>
              <a:ext uri="{FF2B5EF4-FFF2-40B4-BE49-F238E27FC236}">
                <a16:creationId xmlns:a16="http://schemas.microsoft.com/office/drawing/2014/main" id="{5E74E8C3-E9DA-CE07-D457-2161B6E9B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261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people standing next to a pool&#10;&#10;Description automatically generated">
            <a:extLst>
              <a:ext uri="{FF2B5EF4-FFF2-40B4-BE49-F238E27FC236}">
                <a16:creationId xmlns:a16="http://schemas.microsoft.com/office/drawing/2014/main" id="{83637911-7483-B247-A131-0614B19CD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090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gold sign with text&#10;&#10;Description automatically generated">
            <a:extLst>
              <a:ext uri="{FF2B5EF4-FFF2-40B4-BE49-F238E27FC236}">
                <a16:creationId xmlns:a16="http://schemas.microsoft.com/office/drawing/2014/main" id="{5DEC4F01-3BC1-6283-947C-F8F148253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678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on the beach next to a car&#10;&#10;Description automatically generated">
            <a:extLst>
              <a:ext uri="{FF2B5EF4-FFF2-40B4-BE49-F238E27FC236}">
                <a16:creationId xmlns:a16="http://schemas.microsoft.com/office/drawing/2014/main" id="{C4C23579-3C4E-A2AF-C5ED-5D7EE3C87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87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Macintosh PowerPoint</Application>
  <PresentationFormat>Widescreen</PresentationFormat>
  <Paragraphs>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Shana Rawlings</dc:creator>
  <cp:lastModifiedBy>Shana Rawlings</cp:lastModifiedBy>
  <cp:revision>1</cp:revision>
  <dcterms:created xsi:type="dcterms:W3CDTF">2024-04-18T14:52:35Z</dcterms:created>
  <dcterms:modified xsi:type="dcterms:W3CDTF">2024-04-18T15:01:55Z</dcterms:modified>
</cp:coreProperties>
</file>